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notesMasterIdLst>
    <p:notesMasterId r:id="rId13"/>
  </p:notesMasterIdLst>
  <p:handoutMasterIdLst>
    <p:handoutMasterId r:id="rId14"/>
  </p:handoutMasterIdLst>
  <p:sldIdLst>
    <p:sldId id="256" r:id="rId2"/>
    <p:sldId id="272" r:id="rId3"/>
    <p:sldId id="257" r:id="rId4"/>
    <p:sldId id="291" r:id="rId5"/>
    <p:sldId id="264" r:id="rId6"/>
    <p:sldId id="271" r:id="rId7"/>
    <p:sldId id="269" r:id="rId8"/>
    <p:sldId id="270" r:id="rId9"/>
    <p:sldId id="288" r:id="rId10"/>
    <p:sldId id="289" r:id="rId11"/>
    <p:sldId id="290" r:id="rId1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3C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9" d="100"/>
          <a:sy n="69" d="100"/>
        </p:scale>
        <p:origin x="882" y="60"/>
      </p:cViewPr>
      <p:guideLst/>
    </p:cSldViewPr>
  </p:slideViewPr>
  <p:notesTextViewPr>
    <p:cViewPr>
      <p:scale>
        <a:sx n="1" d="1"/>
        <a:sy n="1" d="1"/>
      </p:scale>
      <p:origin x="0" y="0"/>
    </p:cViewPr>
  </p:notesTextViewPr>
  <p:notesViewPr>
    <p:cSldViewPr snapToGrid="0">
      <p:cViewPr varScale="1">
        <p:scale>
          <a:sx n="65" d="100"/>
          <a:sy n="65" d="100"/>
        </p:scale>
        <p:origin x="278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8EB33BB8-6C7A-4BE0-9B55-9EAC48D52EC6}" type="datetimeFigureOut">
              <a:rPr lang="en-US"/>
              <a:t>9/25/2025</a:t>
            </a:fld>
            <a:endParaRPr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73F7AA83-DE31-4E93-AB07-EF7FB05F6670}" type="slidenum">
              <a:rPr/>
              <a:t>‹#›</a:t>
            </a:fld>
            <a:endParaRPr dirty="0"/>
          </a:p>
        </p:txBody>
      </p:sp>
    </p:spTree>
    <p:extLst>
      <p:ext uri="{BB962C8B-B14F-4D97-AF65-F5344CB8AC3E}">
        <p14:creationId xmlns:p14="http://schemas.microsoft.com/office/powerpoint/2010/main" val="3221290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611EF64-F73B-4314-BB6F-BC0937BBDF19}" type="datetimeFigureOut">
              <a:rPr lang="en-US"/>
              <a:t>9/25/2025</a:t>
            </a:fld>
            <a:endParaRPr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35E2820-AFE1-45FA-949E-17BDB534E1DC}" type="slidenum">
              <a:rPr/>
              <a:t>‹#›</a:t>
            </a:fld>
            <a:endParaRPr dirty="0"/>
          </a:p>
        </p:txBody>
      </p:sp>
    </p:spTree>
    <p:extLst>
      <p:ext uri="{BB962C8B-B14F-4D97-AF65-F5344CB8AC3E}">
        <p14:creationId xmlns:p14="http://schemas.microsoft.com/office/powerpoint/2010/main" val="3157997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5E2820-AFE1-45FA-949E-17BDB534E1DC}" type="slidenum">
              <a:rPr lang="en-US" smtClean="0"/>
              <a:t>1</a:t>
            </a:fld>
            <a:endParaRPr lang="en-US" dirty="0"/>
          </a:p>
        </p:txBody>
      </p:sp>
    </p:spTree>
    <p:extLst>
      <p:ext uri="{BB962C8B-B14F-4D97-AF65-F5344CB8AC3E}">
        <p14:creationId xmlns:p14="http://schemas.microsoft.com/office/powerpoint/2010/main" val="306991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542409-6A04-4DC6-AC3A-D3758287A8F2}" type="slidenum">
              <a:rPr lang="en-US" smtClean="0"/>
              <a:t>3</a:t>
            </a:fld>
            <a:endParaRPr lang="en-US" dirty="0"/>
          </a:p>
        </p:txBody>
      </p:sp>
    </p:spTree>
    <p:extLst>
      <p:ext uri="{BB962C8B-B14F-4D97-AF65-F5344CB8AC3E}">
        <p14:creationId xmlns:p14="http://schemas.microsoft.com/office/powerpoint/2010/main" val="660935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4E66A8-D49F-4C83-678C-F9C7D361F4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6C504D-1DC7-B98B-720C-E619E08BA4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FE62E0-D0CE-8D1B-8DE4-5A69E3FF33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6D63D3-CD43-9ED2-654D-52414A056CBA}"/>
              </a:ext>
            </a:extLst>
          </p:cNvPr>
          <p:cNvSpPr>
            <a:spLocks noGrp="1"/>
          </p:cNvSpPr>
          <p:nvPr>
            <p:ph type="sldNum" sz="quarter" idx="10"/>
          </p:nvPr>
        </p:nvSpPr>
        <p:spPr/>
        <p:txBody>
          <a:bodyPr/>
          <a:lstStyle/>
          <a:p>
            <a:fld id="{77542409-6A04-4DC6-AC3A-D3758287A8F2}" type="slidenum">
              <a:rPr lang="en-US" smtClean="0"/>
              <a:t>4</a:t>
            </a:fld>
            <a:endParaRPr lang="en-US" dirty="0"/>
          </a:p>
        </p:txBody>
      </p:sp>
    </p:spTree>
    <p:extLst>
      <p:ext uri="{BB962C8B-B14F-4D97-AF65-F5344CB8AC3E}">
        <p14:creationId xmlns:p14="http://schemas.microsoft.com/office/powerpoint/2010/main" val="422641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3B9702-7FBF-4720-8670-571C5E7EEDDE}" type="datetime1">
              <a:rPr lang="en-US" smtClean="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DBFFB2-86D9-4B8F-A59A-553A60B94BBE}"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4577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427AEA-BBBB-4C9B-AB23-214EAA8AB789}" type="datetime1">
              <a:rPr lang="en-US" smtClean="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DBFFB2-86D9-4B8F-A59A-553A60B94BBE}" type="slidenum">
              <a:rPr lang="en-US" smtClean="0"/>
              <a:t>‹#›</a:t>
            </a:fld>
            <a:endParaRPr lang="en-US" dirty="0"/>
          </a:p>
        </p:txBody>
      </p:sp>
    </p:spTree>
    <p:extLst>
      <p:ext uri="{BB962C8B-B14F-4D97-AF65-F5344CB8AC3E}">
        <p14:creationId xmlns:p14="http://schemas.microsoft.com/office/powerpoint/2010/main" val="2688729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91CA30-F5CD-4CA0-B16A-349C6F830700}" type="datetime1">
              <a:rPr lang="en-US" smtClean="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DBFFB2-86D9-4B8F-A59A-553A60B94BBE}" type="slidenum">
              <a:rPr lang="en-US" smtClean="0"/>
              <a:t>‹#›</a:t>
            </a:fld>
            <a:endParaRPr lang="en-US" dirty="0"/>
          </a:p>
        </p:txBody>
      </p:sp>
    </p:spTree>
    <p:extLst>
      <p:ext uri="{BB962C8B-B14F-4D97-AF65-F5344CB8AC3E}">
        <p14:creationId xmlns:p14="http://schemas.microsoft.com/office/powerpoint/2010/main" val="1829004888"/>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3AF48E-ABA0-4B58-B562-D1D7408067C4}" type="datetime1">
              <a:rPr lang="en-US" smtClean="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DBFFB2-86D9-4B8F-A59A-553A60B94BBE}" type="slidenum">
              <a:rPr lang="en-US" smtClean="0"/>
              <a:t>‹#›</a:t>
            </a:fld>
            <a:endParaRPr lang="en-US" dirty="0"/>
          </a:p>
        </p:txBody>
      </p:sp>
    </p:spTree>
    <p:extLst>
      <p:ext uri="{BB962C8B-B14F-4D97-AF65-F5344CB8AC3E}">
        <p14:creationId xmlns:p14="http://schemas.microsoft.com/office/powerpoint/2010/main" val="3911274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A5034C-8BD9-4B0C-893B-33834FAB227F}" type="datetime1">
              <a:rPr lang="en-US" smtClean="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DBFFB2-86D9-4B8F-A59A-553A60B94BBE}"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8040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D787AA-CBCD-47F9-A04C-7106C508CDE4}" type="datetime1">
              <a:rPr lang="en-US" smtClean="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DBFFB2-86D9-4B8F-A59A-553A60B94BBE}" type="slidenum">
              <a:rPr lang="en-US" smtClean="0"/>
              <a:t>‹#›</a:t>
            </a:fld>
            <a:endParaRPr lang="en-US" dirty="0"/>
          </a:p>
        </p:txBody>
      </p:sp>
    </p:spTree>
    <p:extLst>
      <p:ext uri="{BB962C8B-B14F-4D97-AF65-F5344CB8AC3E}">
        <p14:creationId xmlns:p14="http://schemas.microsoft.com/office/powerpoint/2010/main" val="3473611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1CC9DD-75F5-4611-BA0B-CFB1A226639C}" type="datetime1">
              <a:rPr lang="en-US" smtClean="0"/>
              <a:t>9/25/2025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FDBFFB2-86D9-4B8F-A59A-553A60B94BBE}" type="slidenum">
              <a:rPr lang="en-US" smtClean="0"/>
              <a:t>‹#›</a:t>
            </a:fld>
            <a:endParaRPr lang="en-US" dirty="0"/>
          </a:p>
        </p:txBody>
      </p:sp>
    </p:spTree>
    <p:extLst>
      <p:ext uri="{BB962C8B-B14F-4D97-AF65-F5344CB8AC3E}">
        <p14:creationId xmlns:p14="http://schemas.microsoft.com/office/powerpoint/2010/main" val="3507707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980F1F9-2D3D-4243-878F-D000C3F2A1C4}" type="datetime1">
              <a:rPr lang="en-US" smtClean="0"/>
              <a:t>9/25/2025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FDBFFB2-86D9-4B8F-A59A-553A60B94BBE}" type="slidenum">
              <a:rPr lang="en-US" smtClean="0"/>
              <a:t>‹#›</a:t>
            </a:fld>
            <a:endParaRPr lang="en-US" dirty="0"/>
          </a:p>
        </p:txBody>
      </p:sp>
    </p:spTree>
    <p:extLst>
      <p:ext uri="{BB962C8B-B14F-4D97-AF65-F5344CB8AC3E}">
        <p14:creationId xmlns:p14="http://schemas.microsoft.com/office/powerpoint/2010/main" val="2299757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2ABCBE8-1824-4658-A8BB-BECFAEB7E35A}" type="datetime1">
              <a:rPr lang="en-US" smtClean="0"/>
              <a:t>9/25/2025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8FDBFFB2-86D9-4B8F-A59A-553A60B94BBE}" type="slidenum">
              <a:rPr lang="en-US" smtClean="0"/>
              <a:t>‹#›</a:t>
            </a:fld>
            <a:endParaRPr lang="en-US" dirty="0"/>
          </a:p>
        </p:txBody>
      </p:sp>
    </p:spTree>
    <p:extLst>
      <p:ext uri="{BB962C8B-B14F-4D97-AF65-F5344CB8AC3E}">
        <p14:creationId xmlns:p14="http://schemas.microsoft.com/office/powerpoint/2010/main" val="1891233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085CD17-C377-4DE5-9FCA-CC7471605C58}" type="datetime1">
              <a:rPr lang="en-US" smtClean="0"/>
              <a:t>9/25/2025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FDBFFB2-86D9-4B8F-A59A-553A60B94BBE}" type="slidenum">
              <a:rPr lang="en-US" smtClean="0"/>
              <a:t>‹#›</a:t>
            </a:fld>
            <a:endParaRPr lang="en-US" dirty="0"/>
          </a:p>
        </p:txBody>
      </p:sp>
    </p:spTree>
    <p:extLst>
      <p:ext uri="{BB962C8B-B14F-4D97-AF65-F5344CB8AC3E}">
        <p14:creationId xmlns:p14="http://schemas.microsoft.com/office/powerpoint/2010/main" val="2071609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BE9F02-BE96-4BAE-86A5-1FA60D24CAE2}" type="datetime1">
              <a:rPr lang="en-US" smtClean="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DBFFB2-86D9-4B8F-A59A-553A60B94BBE}" type="slidenum">
              <a:rPr lang="en-US" smtClean="0"/>
              <a:t>‹#›</a:t>
            </a:fld>
            <a:endParaRPr lang="en-US" dirty="0"/>
          </a:p>
        </p:txBody>
      </p:sp>
    </p:spTree>
    <p:extLst>
      <p:ext uri="{BB962C8B-B14F-4D97-AF65-F5344CB8AC3E}">
        <p14:creationId xmlns:p14="http://schemas.microsoft.com/office/powerpoint/2010/main" val="4257259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D3B9702-7FBF-4720-8670-571C5E7EEDDE}" type="datetime1">
              <a:rPr lang="en-US" smtClean="0"/>
              <a:pPr/>
              <a:t>9/25/2025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FDBFFB2-86D9-4B8F-A59A-553A60B94BBE}"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1446020"/>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965200" y="643467"/>
            <a:ext cx="6336935" cy="5054008"/>
          </a:xfrm>
        </p:spPr>
        <p:txBody>
          <a:bodyPr anchor="ctr">
            <a:normAutofit/>
          </a:bodyPr>
          <a:lstStyle/>
          <a:p>
            <a:pPr algn="ctr"/>
            <a:r>
              <a:rPr lang="en-US" b="1" dirty="0"/>
              <a:t>West Point  </a:t>
            </a:r>
            <a:r>
              <a:rPr lang="en-US" sz="6000" b="1" dirty="0"/>
              <a:t>Parks &amp; Recreation</a:t>
            </a:r>
          </a:p>
        </p:txBody>
      </p:sp>
      <p:sp>
        <p:nvSpPr>
          <p:cNvPr id="3" name="Subtitle 2"/>
          <p:cNvSpPr>
            <a:spLocks noGrp="1"/>
          </p:cNvSpPr>
          <p:nvPr>
            <p:ph type="subTitle" idx="1"/>
          </p:nvPr>
        </p:nvSpPr>
        <p:spPr>
          <a:xfrm>
            <a:off x="7870995" y="643467"/>
            <a:ext cx="3341488" cy="5054008"/>
          </a:xfrm>
        </p:spPr>
        <p:txBody>
          <a:bodyPr anchor="ctr">
            <a:normAutofit/>
          </a:bodyPr>
          <a:lstStyle/>
          <a:p>
            <a:r>
              <a:rPr lang="en-US" b="1" dirty="0"/>
              <a:t>   Yearly Activities For Youth &amp; Adults </a:t>
            </a:r>
          </a:p>
        </p:txBody>
      </p:sp>
      <p:cxnSp>
        <p:nvCxnSpPr>
          <p:cNvPr id="30" name="Straight Connector 29">
            <a:extLst>
              <a:ext uri="{FF2B5EF4-FFF2-40B4-BE49-F238E27FC236}">
                <a16:creationId xmlns:a16="http://schemas.microsoft.com/office/drawing/2014/main" id="{09525C9A-1972-4836-BA7A-706C946EF4D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391367"/>
            <a:ext cx="0" cy="355820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8A549DE7-671D-4575-AF43-858FD999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4" name="Rectangle 33">
            <a:extLst>
              <a:ext uri="{FF2B5EF4-FFF2-40B4-BE49-F238E27FC236}">
                <a16:creationId xmlns:a16="http://schemas.microsoft.com/office/drawing/2014/main" id="{C22D9B36-9BE7-472B-8808-7E0D681073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40942"/>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5784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8227" y="300037"/>
            <a:ext cx="10075545" cy="880110"/>
          </a:xfrm>
        </p:spPr>
        <p:txBody>
          <a:bodyPr/>
          <a:lstStyle/>
          <a:p>
            <a:r>
              <a:rPr lang="en-US" b="1" dirty="0"/>
              <a:t>West Point Parks &amp; Recreation</a:t>
            </a:r>
          </a:p>
        </p:txBody>
      </p:sp>
      <p:sp>
        <p:nvSpPr>
          <p:cNvPr id="3" name="Text Placeholder 2"/>
          <p:cNvSpPr>
            <a:spLocks noGrp="1"/>
          </p:cNvSpPr>
          <p:nvPr>
            <p:ph type="body" idx="1"/>
          </p:nvPr>
        </p:nvSpPr>
        <p:spPr>
          <a:xfrm>
            <a:off x="2216449" y="1914525"/>
            <a:ext cx="7660718" cy="706395"/>
          </a:xfrm>
        </p:spPr>
        <p:txBody>
          <a:bodyPr>
            <a:normAutofit fontScale="92500" lnSpcReduction="20000"/>
          </a:bodyPr>
          <a:lstStyle/>
          <a:p>
            <a:r>
              <a:rPr lang="en-US" b="1" dirty="0"/>
              <a:t>Team Sponsorships for West Point Parks &amp; Recreation </a:t>
            </a:r>
          </a:p>
          <a:p>
            <a:r>
              <a:rPr lang="en-US" dirty="0"/>
              <a:t> </a:t>
            </a:r>
          </a:p>
        </p:txBody>
      </p:sp>
      <p:sp>
        <p:nvSpPr>
          <p:cNvPr id="10" name="TextBox 9"/>
          <p:cNvSpPr txBox="1"/>
          <p:nvPr/>
        </p:nvSpPr>
        <p:spPr>
          <a:xfrm>
            <a:off x="2314833" y="2401579"/>
            <a:ext cx="6573794" cy="3139321"/>
          </a:xfrm>
          <a:prstGeom prst="rect">
            <a:avLst/>
          </a:prstGeom>
          <a:noFill/>
        </p:spPr>
        <p:txBody>
          <a:bodyPr wrap="square" rtlCol="0">
            <a:spAutoFit/>
          </a:bodyPr>
          <a:lstStyle/>
          <a:p>
            <a:r>
              <a:rPr lang="en-US" dirty="0"/>
              <a:t>Each Recreational Season: Winter, Spring &amp; Fall, WPPR seeks to partner with sponsors to help keep the cost of registration low for the community.</a:t>
            </a:r>
          </a:p>
          <a:p>
            <a:endParaRPr lang="en-US" dirty="0"/>
          </a:p>
          <a:p>
            <a:r>
              <a:rPr lang="en-US" dirty="0"/>
              <a:t>Each sponsorship cost $250.00. With sponsorship you will receive: Name on t-shirt, schedules, information to the public. </a:t>
            </a:r>
          </a:p>
          <a:p>
            <a:endParaRPr lang="en-US" dirty="0"/>
          </a:p>
          <a:p>
            <a:r>
              <a:rPr lang="en-US" dirty="0"/>
              <a:t>In total WPPR was able to raise approximately (72) sponsorships for the year.</a:t>
            </a:r>
          </a:p>
          <a:p>
            <a:endParaRPr lang="en-US" dirty="0"/>
          </a:p>
          <a:p>
            <a:endParaRPr lang="en-US" dirty="0"/>
          </a:p>
        </p:txBody>
      </p:sp>
    </p:spTree>
    <p:extLst>
      <p:ext uri="{BB962C8B-B14F-4D97-AF65-F5344CB8AC3E}">
        <p14:creationId xmlns:p14="http://schemas.microsoft.com/office/powerpoint/2010/main" val="680366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36B2C-217A-DCB5-68C4-05A289C120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989812-C613-6EC8-DFCF-6785E127E588}"/>
              </a:ext>
            </a:extLst>
          </p:cNvPr>
          <p:cNvSpPr>
            <a:spLocks noGrp="1"/>
          </p:cNvSpPr>
          <p:nvPr>
            <p:ph type="title"/>
          </p:nvPr>
        </p:nvSpPr>
        <p:spPr>
          <a:xfrm>
            <a:off x="1058227" y="300037"/>
            <a:ext cx="10075545" cy="880110"/>
          </a:xfrm>
        </p:spPr>
        <p:txBody>
          <a:bodyPr/>
          <a:lstStyle/>
          <a:p>
            <a:r>
              <a:rPr lang="en-US" b="1" dirty="0"/>
              <a:t>West Point Parks &amp; Recreation</a:t>
            </a:r>
          </a:p>
        </p:txBody>
      </p:sp>
      <p:sp>
        <p:nvSpPr>
          <p:cNvPr id="3" name="Text Placeholder 2">
            <a:extLst>
              <a:ext uri="{FF2B5EF4-FFF2-40B4-BE49-F238E27FC236}">
                <a16:creationId xmlns:a16="http://schemas.microsoft.com/office/drawing/2014/main" id="{BC4D467C-74B9-F60F-13E7-244CAB1CF9AC}"/>
              </a:ext>
            </a:extLst>
          </p:cNvPr>
          <p:cNvSpPr>
            <a:spLocks noGrp="1"/>
          </p:cNvSpPr>
          <p:nvPr>
            <p:ph type="body" idx="1"/>
          </p:nvPr>
        </p:nvSpPr>
        <p:spPr>
          <a:xfrm>
            <a:off x="1058227" y="1914525"/>
            <a:ext cx="8818940" cy="706395"/>
          </a:xfrm>
        </p:spPr>
        <p:txBody>
          <a:bodyPr>
            <a:normAutofit/>
          </a:bodyPr>
          <a:lstStyle/>
          <a:p>
            <a:r>
              <a:rPr lang="en-US" dirty="0"/>
              <a:t>   </a:t>
            </a:r>
            <a:r>
              <a:rPr lang="en-US" sz="2200" b="1" dirty="0"/>
              <a:t>Activity</a:t>
            </a:r>
            <a:r>
              <a:rPr lang="en-US" sz="2200" dirty="0"/>
              <a:t> </a:t>
            </a:r>
            <a:r>
              <a:rPr lang="en-US" sz="2200" b="1" dirty="0"/>
              <a:t>Facilities and Parks provided to the community </a:t>
            </a:r>
          </a:p>
        </p:txBody>
      </p:sp>
      <p:sp>
        <p:nvSpPr>
          <p:cNvPr id="10" name="TextBox 9">
            <a:extLst>
              <a:ext uri="{FF2B5EF4-FFF2-40B4-BE49-F238E27FC236}">
                <a16:creationId xmlns:a16="http://schemas.microsoft.com/office/drawing/2014/main" id="{FD223ACA-06F4-92B6-E3EF-A5E0D48E619E}"/>
              </a:ext>
            </a:extLst>
          </p:cNvPr>
          <p:cNvSpPr txBox="1"/>
          <p:nvPr/>
        </p:nvSpPr>
        <p:spPr>
          <a:xfrm>
            <a:off x="2662779" y="2800703"/>
            <a:ext cx="3682602" cy="3354765"/>
          </a:xfrm>
          <a:prstGeom prst="rect">
            <a:avLst/>
          </a:prstGeom>
          <a:noFill/>
        </p:spPr>
        <p:txBody>
          <a:bodyPr wrap="square" rtlCol="0">
            <a:spAutoFit/>
          </a:bodyPr>
          <a:lstStyle/>
          <a:p>
            <a:r>
              <a:rPr lang="en-US" sz="2000" dirty="0"/>
              <a:t>Virginia Cook Event Center   </a:t>
            </a:r>
          </a:p>
          <a:p>
            <a:r>
              <a:rPr lang="en-US" sz="2000" dirty="0"/>
              <a:t>River Park Pavilion </a:t>
            </a:r>
          </a:p>
          <a:p>
            <a:r>
              <a:rPr lang="en-US" sz="2000" dirty="0"/>
              <a:t>John Hogg Park</a:t>
            </a:r>
          </a:p>
          <a:p>
            <a:r>
              <a:rPr lang="en-US" sz="2000" dirty="0"/>
              <a:t>Multiple Walking Trail Areas</a:t>
            </a:r>
          </a:p>
          <a:p>
            <a:r>
              <a:rPr lang="en-US" sz="2000" dirty="0"/>
              <a:t>6</a:t>
            </a:r>
            <a:r>
              <a:rPr lang="en-US" sz="2000" baseline="30000" dirty="0"/>
              <a:t>th</a:t>
            </a:r>
            <a:r>
              <a:rPr lang="en-US" sz="2000" dirty="0"/>
              <a:t> Ave Park</a:t>
            </a:r>
          </a:p>
          <a:p>
            <a:endParaRPr lang="en-US" sz="2000" dirty="0"/>
          </a:p>
          <a:p>
            <a:endParaRPr lang="en-US" sz="2000" dirty="0"/>
          </a:p>
          <a:p>
            <a:endParaRPr lang="en-US" dirty="0"/>
          </a:p>
          <a:p>
            <a:endParaRPr lang="en-US" dirty="0"/>
          </a:p>
          <a:p>
            <a:endParaRPr lang="en-US" dirty="0"/>
          </a:p>
          <a:p>
            <a:endParaRPr lang="en-US" dirty="0"/>
          </a:p>
        </p:txBody>
      </p:sp>
      <p:sp>
        <p:nvSpPr>
          <p:cNvPr id="5" name="TextBox 4">
            <a:extLst>
              <a:ext uri="{FF2B5EF4-FFF2-40B4-BE49-F238E27FC236}">
                <a16:creationId xmlns:a16="http://schemas.microsoft.com/office/drawing/2014/main" id="{333A6F05-A20E-10B4-5D3C-AA21217E0841}"/>
              </a:ext>
            </a:extLst>
          </p:cNvPr>
          <p:cNvSpPr txBox="1"/>
          <p:nvPr/>
        </p:nvSpPr>
        <p:spPr>
          <a:xfrm>
            <a:off x="7259782" y="2800701"/>
            <a:ext cx="2951018" cy="1600438"/>
          </a:xfrm>
          <a:prstGeom prst="rect">
            <a:avLst/>
          </a:prstGeom>
          <a:noFill/>
        </p:spPr>
        <p:txBody>
          <a:bodyPr wrap="square" rtlCol="0">
            <a:spAutoFit/>
          </a:bodyPr>
          <a:lstStyle/>
          <a:p>
            <a:r>
              <a:rPr lang="en-US" sz="2000" dirty="0"/>
              <a:t>Playgrounds Provided </a:t>
            </a:r>
          </a:p>
          <a:p>
            <a:r>
              <a:rPr lang="en-US" sz="2000" dirty="0"/>
              <a:t>Two on OG Skinner Drive </a:t>
            </a:r>
          </a:p>
          <a:p>
            <a:r>
              <a:rPr lang="en-US" sz="2000" dirty="0"/>
              <a:t>One at the City Park</a:t>
            </a:r>
          </a:p>
          <a:p>
            <a:r>
              <a:rPr lang="en-US" sz="2000" dirty="0"/>
              <a:t>One at 6</a:t>
            </a:r>
            <a:r>
              <a:rPr lang="en-US" sz="2000" baseline="30000" dirty="0"/>
              <a:t>th</a:t>
            </a:r>
            <a:r>
              <a:rPr lang="en-US" sz="2000" dirty="0"/>
              <a:t> Ave Park</a:t>
            </a:r>
          </a:p>
          <a:p>
            <a:endParaRPr lang="en-US" dirty="0"/>
          </a:p>
        </p:txBody>
      </p:sp>
    </p:spTree>
    <p:extLst>
      <p:ext uri="{BB962C8B-B14F-4D97-AF65-F5344CB8AC3E}">
        <p14:creationId xmlns:p14="http://schemas.microsoft.com/office/powerpoint/2010/main" val="1878018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1613" y="428625"/>
            <a:ext cx="9544050" cy="1022132"/>
          </a:xfrm>
        </p:spPr>
        <p:txBody>
          <a:bodyPr/>
          <a:lstStyle/>
          <a:p>
            <a:r>
              <a:rPr lang="en-US" b="1" dirty="0"/>
              <a:t>INFORMATION TO THE COMMUNITY</a:t>
            </a:r>
          </a:p>
        </p:txBody>
      </p:sp>
      <p:sp>
        <p:nvSpPr>
          <p:cNvPr id="3" name="Content Placeholder 2"/>
          <p:cNvSpPr>
            <a:spLocks noGrp="1"/>
          </p:cNvSpPr>
          <p:nvPr>
            <p:ph idx="1"/>
          </p:nvPr>
        </p:nvSpPr>
        <p:spPr>
          <a:xfrm>
            <a:off x="1471613" y="2050868"/>
            <a:ext cx="10109200" cy="4278493"/>
          </a:xfrm>
        </p:spPr>
        <p:txBody>
          <a:bodyPr>
            <a:normAutofit/>
          </a:bodyPr>
          <a:lstStyle/>
          <a:p>
            <a:r>
              <a:rPr lang="en-US" b="1" dirty="0">
                <a:solidFill>
                  <a:schemeClr val="accent2">
                    <a:lumMod val="75000"/>
                  </a:schemeClr>
                </a:solidFill>
              </a:rPr>
              <a:t>How Does The Community Hear or Receive Information About West Point Parks &amp; Recreation Activities or the Upcoming Activities? </a:t>
            </a:r>
          </a:p>
          <a:p>
            <a:r>
              <a:rPr lang="en-US" dirty="0"/>
              <a:t>Each School Receives The Activity Flyer and it is passed out beginning of registration week of activities</a:t>
            </a:r>
          </a:p>
          <a:p>
            <a:r>
              <a:rPr lang="en-US" dirty="0"/>
              <a:t>West Point Elementary places the activity information on the electronic sign</a:t>
            </a:r>
          </a:p>
          <a:p>
            <a:r>
              <a:rPr lang="en-US" dirty="0"/>
              <a:t>West Point First Baptist Church places activity information it on their electronic sign</a:t>
            </a:r>
          </a:p>
          <a:p>
            <a:r>
              <a:rPr lang="en-US" dirty="0"/>
              <a:t>The Newspaper runs an article for approx. 1 month</a:t>
            </a:r>
          </a:p>
          <a:p>
            <a:r>
              <a:rPr lang="en-US" dirty="0"/>
              <a:t>The City of West Point places it on their Facebook Page </a:t>
            </a:r>
          </a:p>
          <a:p>
            <a:r>
              <a:rPr lang="en-US" dirty="0"/>
              <a:t>Each registered participant in our Civic Rec program receives emails and text messages with the most recent flyer, and important dates reminding them of opening day of registration and last day of registration, as well as important need to know information about any specific program.</a:t>
            </a:r>
          </a:p>
          <a:p>
            <a:endParaRPr lang="en-US" dirty="0"/>
          </a:p>
          <a:p>
            <a:endParaRPr lang="en-US" dirty="0"/>
          </a:p>
        </p:txBody>
      </p:sp>
    </p:spTree>
    <p:extLst>
      <p:ext uri="{BB962C8B-B14F-4D97-AF65-F5344CB8AC3E}">
        <p14:creationId xmlns:p14="http://schemas.microsoft.com/office/powerpoint/2010/main" val="1142938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5345" y="110838"/>
            <a:ext cx="9393382" cy="1205344"/>
          </a:xfrm>
        </p:spPr>
        <p:txBody>
          <a:bodyPr>
            <a:normAutofit fontScale="90000"/>
          </a:bodyPr>
          <a:lstStyle/>
          <a:p>
            <a:pPr algn="ctr"/>
            <a:r>
              <a:rPr lang="fr-FR" dirty="0">
                <a:solidFill>
                  <a:schemeClr val="accent2">
                    <a:lumMod val="75000"/>
                  </a:schemeClr>
                </a:solidFill>
              </a:rPr>
              <a:t>West Point Parks &amp; Recreation </a:t>
            </a:r>
            <a:br>
              <a:rPr lang="fr-FR" dirty="0">
                <a:solidFill>
                  <a:schemeClr val="accent2">
                    <a:lumMod val="75000"/>
                  </a:schemeClr>
                </a:solidFill>
              </a:rPr>
            </a:br>
            <a:r>
              <a:rPr lang="fr-FR" dirty="0">
                <a:solidFill>
                  <a:schemeClr val="accent2">
                    <a:lumMod val="75000"/>
                  </a:schemeClr>
                </a:solidFill>
              </a:rPr>
              <a:t>Year Around Recreation Programs </a:t>
            </a:r>
            <a:endParaRPr lang="en-US" dirty="0">
              <a:solidFill>
                <a:schemeClr val="accent2">
                  <a:lumMod val="75000"/>
                </a:schemeClr>
              </a:solidFill>
            </a:endParaRPr>
          </a:p>
        </p:txBody>
      </p:sp>
      <p:sp>
        <p:nvSpPr>
          <p:cNvPr id="3" name="Content Placeholder 2"/>
          <p:cNvSpPr>
            <a:spLocks noGrp="1"/>
          </p:cNvSpPr>
          <p:nvPr>
            <p:ph idx="1"/>
          </p:nvPr>
        </p:nvSpPr>
        <p:spPr>
          <a:xfrm>
            <a:off x="237506" y="1884218"/>
            <a:ext cx="11716987" cy="5258790"/>
          </a:xfrm>
        </p:spPr>
        <p:txBody>
          <a:bodyPr>
            <a:normAutofit/>
          </a:bodyPr>
          <a:lstStyle/>
          <a:p>
            <a:endParaRPr lang="en-US" sz="1600" b="1" dirty="0"/>
          </a:p>
          <a:p>
            <a:r>
              <a:rPr lang="en-US" sz="1800" b="1" dirty="0"/>
              <a:t>Winter Sports Activity Programs</a:t>
            </a:r>
          </a:p>
          <a:p>
            <a:pPr lvl="1"/>
            <a:r>
              <a:rPr lang="en-US" dirty="0"/>
              <a:t>Basketball  </a:t>
            </a:r>
          </a:p>
          <a:p>
            <a:r>
              <a:rPr lang="en-US" sz="1800" b="1" dirty="0"/>
              <a:t>Spring Sports Activity Programs </a:t>
            </a:r>
          </a:p>
          <a:p>
            <a:pPr lvl="1"/>
            <a:r>
              <a:rPr lang="en-US" dirty="0"/>
              <a:t>T-Ball, Baseball,Softball, &amp; (Little League All Stars for the Older Leagues)</a:t>
            </a:r>
          </a:p>
          <a:p>
            <a:r>
              <a:rPr lang="en-US" sz="1800" b="1" dirty="0"/>
              <a:t>Summer Sports Activity Programs </a:t>
            </a:r>
          </a:p>
          <a:p>
            <a:pPr lvl="1"/>
            <a:r>
              <a:rPr lang="en-US" dirty="0"/>
              <a:t>Instructional Camps hosted alongside Point University, Troup High, Art Instructors, and a Variety of Free or Reduced activities in the community </a:t>
            </a:r>
          </a:p>
          <a:p>
            <a:r>
              <a:rPr lang="en-US" sz="1800" b="1" dirty="0"/>
              <a:t>Fall Sports Activity Programs</a:t>
            </a:r>
          </a:p>
          <a:p>
            <a:pPr lvl="1"/>
            <a:r>
              <a:rPr lang="en-US" dirty="0"/>
              <a:t>Football, Cheer, Flag Football, Soccer</a:t>
            </a:r>
          </a:p>
          <a:p>
            <a:pPr lvl="1"/>
            <a:r>
              <a:rPr lang="en-US" dirty="0"/>
              <a:t>Petit Ballet &amp; Tap Offered Instructionally during the school year </a:t>
            </a:r>
          </a:p>
          <a:p>
            <a:endParaRPr lang="en-US" sz="1900" dirty="0"/>
          </a:p>
        </p:txBody>
      </p:sp>
    </p:spTree>
    <p:extLst>
      <p:ext uri="{BB962C8B-B14F-4D97-AF65-F5344CB8AC3E}">
        <p14:creationId xmlns:p14="http://schemas.microsoft.com/office/powerpoint/2010/main" val="2083928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06C821-0F4E-BD2A-BA3E-74CCEDD726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027537-EF7D-3DFE-F6E1-019B934DB28C}"/>
              </a:ext>
            </a:extLst>
          </p:cNvPr>
          <p:cNvSpPr>
            <a:spLocks noGrp="1"/>
          </p:cNvSpPr>
          <p:nvPr>
            <p:ph type="title"/>
          </p:nvPr>
        </p:nvSpPr>
        <p:spPr>
          <a:xfrm>
            <a:off x="1205345" y="110838"/>
            <a:ext cx="9393382" cy="1205344"/>
          </a:xfrm>
        </p:spPr>
        <p:txBody>
          <a:bodyPr>
            <a:normAutofit fontScale="90000"/>
          </a:bodyPr>
          <a:lstStyle/>
          <a:p>
            <a:pPr algn="ctr"/>
            <a:r>
              <a:rPr lang="fr-FR" dirty="0">
                <a:solidFill>
                  <a:schemeClr val="accent2">
                    <a:lumMod val="75000"/>
                  </a:schemeClr>
                </a:solidFill>
              </a:rPr>
              <a:t>West Point Parks &amp; </a:t>
            </a:r>
            <a:r>
              <a:rPr lang="fr-FR" dirty="0" err="1">
                <a:solidFill>
                  <a:schemeClr val="accent2">
                    <a:lumMod val="75000"/>
                  </a:schemeClr>
                </a:solidFill>
              </a:rPr>
              <a:t>Recreation</a:t>
            </a:r>
            <a:r>
              <a:rPr lang="fr-FR" dirty="0">
                <a:solidFill>
                  <a:schemeClr val="accent2">
                    <a:lumMod val="75000"/>
                  </a:schemeClr>
                </a:solidFill>
              </a:rPr>
              <a:t>                                                 </a:t>
            </a:r>
            <a:r>
              <a:rPr lang="fr-FR" dirty="0" err="1">
                <a:solidFill>
                  <a:schemeClr val="accent2">
                    <a:lumMod val="75000"/>
                  </a:schemeClr>
                </a:solidFill>
              </a:rPr>
              <a:t>Fees</a:t>
            </a:r>
            <a:r>
              <a:rPr lang="fr-FR" dirty="0">
                <a:solidFill>
                  <a:schemeClr val="accent2">
                    <a:lumMod val="75000"/>
                  </a:schemeClr>
                </a:solidFill>
              </a:rPr>
              <a:t> and Vouchers</a:t>
            </a:r>
            <a:endParaRPr lang="en-US" dirty="0">
              <a:solidFill>
                <a:schemeClr val="accent2">
                  <a:lumMod val="75000"/>
                </a:schemeClr>
              </a:solidFill>
            </a:endParaRPr>
          </a:p>
        </p:txBody>
      </p:sp>
      <p:sp>
        <p:nvSpPr>
          <p:cNvPr id="3" name="Content Placeholder 2">
            <a:extLst>
              <a:ext uri="{FF2B5EF4-FFF2-40B4-BE49-F238E27FC236}">
                <a16:creationId xmlns:a16="http://schemas.microsoft.com/office/drawing/2014/main" id="{315F5013-45CD-0C94-31CE-A4C2556CF146}"/>
              </a:ext>
            </a:extLst>
          </p:cNvPr>
          <p:cNvSpPr>
            <a:spLocks noGrp="1"/>
          </p:cNvSpPr>
          <p:nvPr>
            <p:ph idx="1"/>
          </p:nvPr>
        </p:nvSpPr>
        <p:spPr>
          <a:xfrm>
            <a:off x="1614383" y="2276103"/>
            <a:ext cx="8984344" cy="3660239"/>
          </a:xfrm>
        </p:spPr>
        <p:txBody>
          <a:bodyPr>
            <a:normAutofit/>
          </a:bodyPr>
          <a:lstStyle/>
          <a:p>
            <a:endParaRPr lang="en-US" sz="1800" dirty="0"/>
          </a:p>
          <a:p>
            <a:r>
              <a:rPr lang="en-US" sz="1800" dirty="0"/>
              <a:t>All WPPR Recreation Activities (Not Instructional) are kept at a low registration cost of $35.00  </a:t>
            </a:r>
          </a:p>
          <a:p>
            <a:r>
              <a:rPr lang="en-US" sz="1800" dirty="0"/>
              <a:t>All WPPR Recreation Activities include uniforms for the recreational sport they will be playing, keeping the cost impact low to the parents or family.</a:t>
            </a:r>
          </a:p>
          <a:p>
            <a:r>
              <a:rPr lang="en-US" sz="1800" dirty="0"/>
              <a:t>WPPR offers a waiver assistance for those who qualify with the proper documentation. They will receive registration at the cost of $20.00 (Instead of the $35.00) </a:t>
            </a:r>
          </a:p>
          <a:p>
            <a:pPr marL="0" indent="0">
              <a:buNone/>
            </a:pPr>
            <a:r>
              <a:rPr lang="en-US" sz="1800" dirty="0"/>
              <a:t> Peach State Voucher Program offers free activities through the recreation department for the Peach State participates.</a:t>
            </a:r>
          </a:p>
          <a:p>
            <a:endParaRPr lang="en-US" sz="1800" dirty="0"/>
          </a:p>
          <a:p>
            <a:endParaRPr lang="en-US" sz="1900" dirty="0"/>
          </a:p>
        </p:txBody>
      </p:sp>
    </p:spTree>
    <p:extLst>
      <p:ext uri="{BB962C8B-B14F-4D97-AF65-F5344CB8AC3E}">
        <p14:creationId xmlns:p14="http://schemas.microsoft.com/office/powerpoint/2010/main" val="892674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006620"/>
          </a:xfrm>
        </p:spPr>
        <p:txBody>
          <a:bodyPr/>
          <a:lstStyle/>
          <a:p>
            <a:r>
              <a:rPr lang="en-US" b="1" dirty="0"/>
              <a:t>WINTER 2025</a:t>
            </a:r>
          </a:p>
        </p:txBody>
      </p:sp>
      <p:sp>
        <p:nvSpPr>
          <p:cNvPr id="3" name="Text Placeholder 2"/>
          <p:cNvSpPr>
            <a:spLocks noGrp="1"/>
          </p:cNvSpPr>
          <p:nvPr>
            <p:ph type="body" idx="1"/>
          </p:nvPr>
        </p:nvSpPr>
        <p:spPr/>
        <p:txBody>
          <a:bodyPr/>
          <a:lstStyle/>
          <a:p>
            <a:r>
              <a:rPr lang="en-US" b="1" dirty="0">
                <a:solidFill>
                  <a:schemeClr val="accent2">
                    <a:lumMod val="75000"/>
                  </a:schemeClr>
                </a:solidFill>
              </a:rPr>
              <a:t>West Point Parks &amp; Recreation Youth Activities Winter </a:t>
            </a:r>
          </a:p>
        </p:txBody>
      </p:sp>
      <p:sp>
        <p:nvSpPr>
          <p:cNvPr id="4" name="Content Placeholder 3"/>
          <p:cNvSpPr>
            <a:spLocks noGrp="1"/>
          </p:cNvSpPr>
          <p:nvPr>
            <p:ph sz="half" idx="2"/>
          </p:nvPr>
        </p:nvSpPr>
        <p:spPr>
          <a:xfrm>
            <a:off x="1205548" y="2923086"/>
            <a:ext cx="4160837" cy="2409825"/>
          </a:xfrm>
        </p:spPr>
        <p:txBody>
          <a:bodyPr/>
          <a:lstStyle/>
          <a:p>
            <a:pPr marL="45720" indent="0">
              <a:buNone/>
            </a:pPr>
            <a:r>
              <a:rPr lang="en-US" dirty="0"/>
              <a:t>Youth Basketball</a:t>
            </a:r>
          </a:p>
          <a:p>
            <a:pPr lvl="1"/>
            <a:r>
              <a:rPr lang="en-US" dirty="0"/>
              <a:t>126 Registered Participants </a:t>
            </a:r>
          </a:p>
          <a:p>
            <a:pPr marL="201168" lvl="1" indent="0">
              <a:buNone/>
            </a:pPr>
            <a:endParaRPr lang="en-US" dirty="0"/>
          </a:p>
          <a:p>
            <a:pPr marL="365760" lvl="1" indent="0">
              <a:buNone/>
            </a:pPr>
            <a:endParaRPr lang="en-US" dirty="0"/>
          </a:p>
          <a:p>
            <a:pPr marL="365760" lvl="1" indent="0">
              <a:buNone/>
            </a:pPr>
            <a:endParaRPr lang="en-US" dirty="0"/>
          </a:p>
          <a:p>
            <a:endParaRPr lang="en-US" dirty="0"/>
          </a:p>
        </p:txBody>
      </p:sp>
      <p:sp>
        <p:nvSpPr>
          <p:cNvPr id="5" name="Text Placeholder 4"/>
          <p:cNvSpPr>
            <a:spLocks noGrp="1"/>
          </p:cNvSpPr>
          <p:nvPr>
            <p:ph type="body" sz="quarter" idx="3"/>
          </p:nvPr>
        </p:nvSpPr>
        <p:spPr/>
        <p:txBody>
          <a:bodyPr/>
          <a:lstStyle/>
          <a:p>
            <a:r>
              <a:rPr lang="en-US" b="1" dirty="0">
                <a:solidFill>
                  <a:schemeClr val="accent2">
                    <a:lumMod val="75000"/>
                  </a:schemeClr>
                </a:solidFill>
              </a:rPr>
              <a:t>West Point Parks &amp; Recreation Activities for Adults </a:t>
            </a:r>
          </a:p>
        </p:txBody>
      </p:sp>
      <p:sp>
        <p:nvSpPr>
          <p:cNvPr id="6" name="Content Placeholder 5"/>
          <p:cNvSpPr>
            <a:spLocks noGrp="1"/>
          </p:cNvSpPr>
          <p:nvPr>
            <p:ph sz="quarter" idx="4"/>
          </p:nvPr>
        </p:nvSpPr>
        <p:spPr>
          <a:xfrm>
            <a:off x="6348548" y="2918974"/>
            <a:ext cx="3945379" cy="2539717"/>
          </a:xfrm>
        </p:spPr>
        <p:txBody>
          <a:bodyPr/>
          <a:lstStyle/>
          <a:p>
            <a:r>
              <a:rPr lang="en-US" dirty="0"/>
              <a:t> Flex</a:t>
            </a:r>
          </a:p>
          <a:p>
            <a:r>
              <a:rPr lang="en-US" dirty="0"/>
              <a:t> Silver Sneakers</a:t>
            </a:r>
          </a:p>
          <a:p>
            <a:r>
              <a:rPr lang="en-US" dirty="0"/>
              <a:t>Active Life (55 &amp; Older)</a:t>
            </a:r>
          </a:p>
          <a:p>
            <a:r>
              <a:rPr lang="en-US" dirty="0"/>
              <a:t>Adult Basketball League is offered</a:t>
            </a:r>
          </a:p>
          <a:p>
            <a:endParaRPr lang="en-US" dirty="0"/>
          </a:p>
        </p:txBody>
      </p:sp>
    </p:spTree>
    <p:extLst>
      <p:ext uri="{BB962C8B-B14F-4D97-AF65-F5344CB8AC3E}">
        <p14:creationId xmlns:p14="http://schemas.microsoft.com/office/powerpoint/2010/main" val="955224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928243"/>
          </a:xfrm>
        </p:spPr>
        <p:txBody>
          <a:bodyPr/>
          <a:lstStyle/>
          <a:p>
            <a:r>
              <a:rPr lang="en-US" b="1" dirty="0"/>
              <a:t>SPRING 2025</a:t>
            </a:r>
          </a:p>
        </p:txBody>
      </p:sp>
      <p:sp>
        <p:nvSpPr>
          <p:cNvPr id="3" name="Text Placeholder 2"/>
          <p:cNvSpPr>
            <a:spLocks noGrp="1"/>
          </p:cNvSpPr>
          <p:nvPr>
            <p:ph type="body" idx="1"/>
          </p:nvPr>
        </p:nvSpPr>
        <p:spPr/>
        <p:txBody>
          <a:bodyPr/>
          <a:lstStyle/>
          <a:p>
            <a:r>
              <a:rPr lang="en-US" b="1" dirty="0">
                <a:solidFill>
                  <a:schemeClr val="accent2">
                    <a:lumMod val="75000"/>
                  </a:schemeClr>
                </a:solidFill>
              </a:rPr>
              <a:t>West Point Parks &amp; Recreation Youth Activities Spring  </a:t>
            </a:r>
          </a:p>
        </p:txBody>
      </p:sp>
      <p:sp>
        <p:nvSpPr>
          <p:cNvPr id="4" name="Content Placeholder 3"/>
          <p:cNvSpPr>
            <a:spLocks noGrp="1"/>
          </p:cNvSpPr>
          <p:nvPr>
            <p:ph sz="half" idx="2"/>
          </p:nvPr>
        </p:nvSpPr>
        <p:spPr/>
        <p:txBody>
          <a:bodyPr>
            <a:normAutofit/>
          </a:bodyPr>
          <a:lstStyle/>
          <a:p>
            <a:pPr marL="45720" indent="0">
              <a:buNone/>
            </a:pPr>
            <a:endParaRPr lang="en-US" dirty="0"/>
          </a:p>
          <a:p>
            <a:pPr marL="45720" indent="0">
              <a:buNone/>
            </a:pPr>
            <a:r>
              <a:rPr lang="en-US" dirty="0"/>
              <a:t>Youth Baseball</a:t>
            </a:r>
          </a:p>
          <a:p>
            <a:pPr lvl="1"/>
            <a:r>
              <a:rPr lang="en-US" dirty="0"/>
              <a:t> 338 Registered Participants</a:t>
            </a:r>
          </a:p>
          <a:p>
            <a:r>
              <a:rPr lang="en-US" dirty="0"/>
              <a:t>Youth Softball</a:t>
            </a:r>
          </a:p>
          <a:p>
            <a:pPr lvl="1"/>
            <a:r>
              <a:rPr lang="en-US" dirty="0"/>
              <a:t> 178 Registered Participant                                Total Combined=516</a:t>
            </a:r>
          </a:p>
          <a:p>
            <a:r>
              <a:rPr lang="en-US" dirty="0"/>
              <a:t> </a:t>
            </a:r>
          </a:p>
        </p:txBody>
      </p:sp>
      <p:sp>
        <p:nvSpPr>
          <p:cNvPr id="5" name="Text Placeholder 4"/>
          <p:cNvSpPr>
            <a:spLocks noGrp="1"/>
          </p:cNvSpPr>
          <p:nvPr>
            <p:ph type="body" sz="quarter" idx="3"/>
          </p:nvPr>
        </p:nvSpPr>
        <p:spPr/>
        <p:txBody>
          <a:bodyPr/>
          <a:lstStyle/>
          <a:p>
            <a:r>
              <a:rPr lang="en-US" b="1" dirty="0">
                <a:solidFill>
                  <a:schemeClr val="accent2">
                    <a:lumMod val="75000"/>
                  </a:schemeClr>
                </a:solidFill>
              </a:rPr>
              <a:t>West Point Parks &amp; Recreation Activities for Adults </a:t>
            </a:r>
          </a:p>
        </p:txBody>
      </p:sp>
      <p:sp>
        <p:nvSpPr>
          <p:cNvPr id="6" name="Content Placeholder 5"/>
          <p:cNvSpPr>
            <a:spLocks noGrp="1"/>
          </p:cNvSpPr>
          <p:nvPr>
            <p:ph sz="quarter" idx="4"/>
          </p:nvPr>
        </p:nvSpPr>
        <p:spPr>
          <a:xfrm>
            <a:off x="6177915" y="2582333"/>
            <a:ext cx="4600921" cy="2751667"/>
          </a:xfrm>
        </p:spPr>
        <p:txBody>
          <a:bodyPr/>
          <a:lstStyle/>
          <a:p>
            <a:endParaRPr lang="en-US" dirty="0"/>
          </a:p>
          <a:p>
            <a:r>
              <a:rPr lang="en-US" dirty="0"/>
              <a:t>Flex</a:t>
            </a:r>
          </a:p>
          <a:p>
            <a:r>
              <a:rPr lang="en-US" dirty="0"/>
              <a:t> Silver Sneakers</a:t>
            </a:r>
          </a:p>
          <a:p>
            <a:r>
              <a:rPr lang="en-US" dirty="0"/>
              <a:t>Active Life (55 &amp; Older)</a:t>
            </a:r>
          </a:p>
          <a:p>
            <a:r>
              <a:rPr lang="en-US" dirty="0"/>
              <a:t>Adult Softball League is offered</a:t>
            </a:r>
          </a:p>
        </p:txBody>
      </p:sp>
    </p:spTree>
    <p:extLst>
      <p:ext uri="{BB962C8B-B14F-4D97-AF65-F5344CB8AC3E}">
        <p14:creationId xmlns:p14="http://schemas.microsoft.com/office/powerpoint/2010/main" val="3747956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3439" y="141287"/>
            <a:ext cx="4252912" cy="823912"/>
          </a:xfrm>
        </p:spPr>
        <p:txBody>
          <a:bodyPr/>
          <a:lstStyle/>
          <a:p>
            <a:r>
              <a:rPr lang="en-US" b="1" dirty="0"/>
              <a:t>SUMMER 2025</a:t>
            </a:r>
          </a:p>
        </p:txBody>
      </p:sp>
      <p:sp>
        <p:nvSpPr>
          <p:cNvPr id="3" name="Text Placeholder 2"/>
          <p:cNvSpPr>
            <a:spLocks noGrp="1"/>
          </p:cNvSpPr>
          <p:nvPr>
            <p:ph type="body" idx="1"/>
          </p:nvPr>
        </p:nvSpPr>
        <p:spPr>
          <a:xfrm>
            <a:off x="711201" y="1788252"/>
            <a:ext cx="5157787" cy="823912"/>
          </a:xfrm>
        </p:spPr>
        <p:txBody>
          <a:bodyPr/>
          <a:lstStyle/>
          <a:p>
            <a:r>
              <a:rPr lang="en-US" b="1" dirty="0">
                <a:solidFill>
                  <a:schemeClr val="accent2">
                    <a:lumMod val="75000"/>
                  </a:schemeClr>
                </a:solidFill>
              </a:rPr>
              <a:t>West Point Parks &amp; Recreation Youth Activities Summer Camps </a:t>
            </a:r>
          </a:p>
        </p:txBody>
      </p:sp>
      <p:sp>
        <p:nvSpPr>
          <p:cNvPr id="4" name="Content Placeholder 3"/>
          <p:cNvSpPr>
            <a:spLocks noGrp="1"/>
          </p:cNvSpPr>
          <p:nvPr>
            <p:ph sz="half" idx="2"/>
          </p:nvPr>
        </p:nvSpPr>
        <p:spPr>
          <a:xfrm>
            <a:off x="371476" y="2619375"/>
            <a:ext cx="5268912" cy="3455987"/>
          </a:xfrm>
        </p:spPr>
        <p:txBody>
          <a:bodyPr>
            <a:normAutofit fontScale="92500" lnSpcReduction="20000"/>
          </a:bodyPr>
          <a:lstStyle/>
          <a:p>
            <a:pPr marL="0" indent="0">
              <a:buNone/>
            </a:pPr>
            <a:r>
              <a:rPr lang="en-US" b="1" dirty="0"/>
              <a:t>Instructional Summer Camps</a:t>
            </a:r>
          </a:p>
          <a:p>
            <a:pPr marL="0" indent="0">
              <a:buNone/>
            </a:pPr>
            <a:r>
              <a:rPr lang="en-US" b="1" dirty="0"/>
              <a:t> </a:t>
            </a:r>
          </a:p>
          <a:p>
            <a:pPr lvl="1"/>
            <a:r>
              <a:rPr lang="en-US" sz="2000" dirty="0"/>
              <a:t>Point University Softball Camp</a:t>
            </a:r>
          </a:p>
          <a:p>
            <a:pPr lvl="1"/>
            <a:r>
              <a:rPr lang="en-US" sz="2000" dirty="0"/>
              <a:t>Point University Baseball Camp</a:t>
            </a:r>
          </a:p>
          <a:p>
            <a:pPr lvl="1"/>
            <a:r>
              <a:rPr lang="en-US" sz="2000" dirty="0"/>
              <a:t>Point University Soccer Camp</a:t>
            </a:r>
          </a:p>
          <a:p>
            <a:pPr lvl="1"/>
            <a:r>
              <a:rPr lang="en-US" sz="2000" dirty="0"/>
              <a:t>Lady Tiger Basketball Camp</a:t>
            </a:r>
          </a:p>
          <a:p>
            <a:pPr lvl="1"/>
            <a:r>
              <a:rPr lang="en-US" sz="2000" dirty="0"/>
              <a:t>Art Camp</a:t>
            </a:r>
          </a:p>
          <a:p>
            <a:pPr lvl="1"/>
            <a:r>
              <a:rPr lang="en-US" sz="2000" dirty="0"/>
              <a:t>All Star Team  9-18</a:t>
            </a:r>
          </a:p>
          <a:p>
            <a:pPr lvl="1"/>
            <a:r>
              <a:rPr lang="en-US" sz="2000" dirty="0"/>
              <a:t>All Star Tournaments</a:t>
            </a:r>
          </a:p>
          <a:p>
            <a:pPr lvl="1"/>
            <a:endParaRPr lang="en-US" sz="2000" dirty="0"/>
          </a:p>
          <a:p>
            <a:pPr marL="457200" lvl="1" indent="0">
              <a:buNone/>
            </a:pPr>
            <a:r>
              <a:rPr lang="en-US" sz="2000" dirty="0"/>
              <a:t>Total Number of Combined Participants =203</a:t>
            </a:r>
          </a:p>
          <a:p>
            <a:pPr marL="365760" lvl="1" indent="0">
              <a:buNone/>
            </a:pPr>
            <a:endParaRPr lang="en-US" sz="2000" dirty="0"/>
          </a:p>
          <a:p>
            <a:pPr marL="365760" lvl="1" indent="0">
              <a:buNone/>
            </a:pPr>
            <a:endParaRPr lang="en-US" dirty="0"/>
          </a:p>
          <a:p>
            <a:endParaRPr lang="en-US" dirty="0"/>
          </a:p>
        </p:txBody>
      </p:sp>
      <p:sp>
        <p:nvSpPr>
          <p:cNvPr id="5" name="Text Placeholder 4"/>
          <p:cNvSpPr>
            <a:spLocks noGrp="1"/>
          </p:cNvSpPr>
          <p:nvPr>
            <p:ph type="body" sz="quarter" idx="3"/>
          </p:nvPr>
        </p:nvSpPr>
        <p:spPr>
          <a:xfrm>
            <a:off x="6119814" y="1795463"/>
            <a:ext cx="5183188" cy="823912"/>
          </a:xfrm>
        </p:spPr>
        <p:txBody>
          <a:bodyPr/>
          <a:lstStyle/>
          <a:p>
            <a:r>
              <a:rPr lang="en-US" b="1" dirty="0">
                <a:solidFill>
                  <a:schemeClr val="accent2">
                    <a:lumMod val="75000"/>
                  </a:schemeClr>
                </a:solidFill>
              </a:rPr>
              <a:t>West Point Parks &amp; Recreation Activities Free or Little Cost </a:t>
            </a:r>
          </a:p>
        </p:txBody>
      </p:sp>
      <p:sp>
        <p:nvSpPr>
          <p:cNvPr id="6" name="Content Placeholder 5"/>
          <p:cNvSpPr>
            <a:spLocks noGrp="1"/>
          </p:cNvSpPr>
          <p:nvPr>
            <p:ph sz="quarter" idx="4"/>
          </p:nvPr>
        </p:nvSpPr>
        <p:spPr>
          <a:xfrm>
            <a:off x="5868988" y="2353469"/>
            <a:ext cx="5483224" cy="3721893"/>
          </a:xfrm>
        </p:spPr>
        <p:txBody>
          <a:bodyPr>
            <a:normAutofit fontScale="92500" lnSpcReduction="20000"/>
          </a:bodyPr>
          <a:lstStyle/>
          <a:p>
            <a:endParaRPr lang="en-US" sz="2400" dirty="0"/>
          </a:p>
          <a:p>
            <a:r>
              <a:rPr lang="en-US" dirty="0"/>
              <a:t>Daily Splash Pad: 1.00 for Children (12 &amp; Under) &amp; Under with Guardian (Free) Memorial Day – Labor Day  Approx.: 3,100 Reported Usage</a:t>
            </a:r>
          </a:p>
          <a:p>
            <a:r>
              <a:rPr lang="en-US" dirty="0"/>
              <a:t>Free: River Park Splash Pad. Sun Up to Sun Down, Memorial Day to Labor Day</a:t>
            </a:r>
          </a:p>
          <a:p>
            <a:r>
              <a:rPr lang="en-US" dirty="0"/>
              <a:t>Free: Summer Playground @ WPE Includes: Activities, Breakfast &amp; Lunch.  Each Friday we transported the children to The Griggs Center Pool.  66 Registered Children </a:t>
            </a:r>
          </a:p>
          <a:p>
            <a:pPr marL="365760" lvl="1" indent="0">
              <a:buNone/>
            </a:pPr>
            <a:endParaRPr lang="en-US" dirty="0"/>
          </a:p>
          <a:p>
            <a:pPr marL="365760" lvl="1" indent="0">
              <a:buNone/>
            </a:pPr>
            <a:endParaRPr lang="en-US" dirty="0"/>
          </a:p>
          <a:p>
            <a:pPr lvl="1"/>
            <a:endParaRPr lang="en-US" dirty="0"/>
          </a:p>
        </p:txBody>
      </p:sp>
    </p:spTree>
    <p:extLst>
      <p:ext uri="{BB962C8B-B14F-4D97-AF65-F5344CB8AC3E}">
        <p14:creationId xmlns:p14="http://schemas.microsoft.com/office/powerpoint/2010/main" val="2999323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733" y="304758"/>
            <a:ext cx="10058400" cy="1003306"/>
          </a:xfrm>
        </p:spPr>
        <p:txBody>
          <a:bodyPr/>
          <a:lstStyle/>
          <a:p>
            <a:r>
              <a:rPr lang="en-US" b="1" dirty="0"/>
              <a:t>FALL 2025</a:t>
            </a:r>
          </a:p>
        </p:txBody>
      </p:sp>
      <p:sp>
        <p:nvSpPr>
          <p:cNvPr id="3" name="Text Placeholder 2"/>
          <p:cNvSpPr>
            <a:spLocks noGrp="1"/>
          </p:cNvSpPr>
          <p:nvPr>
            <p:ph type="body" idx="1"/>
          </p:nvPr>
        </p:nvSpPr>
        <p:spPr>
          <a:xfrm>
            <a:off x="836612" y="1845212"/>
            <a:ext cx="5157787" cy="823912"/>
          </a:xfrm>
        </p:spPr>
        <p:txBody>
          <a:bodyPr/>
          <a:lstStyle/>
          <a:p>
            <a:r>
              <a:rPr lang="en-US" b="1" dirty="0">
                <a:solidFill>
                  <a:schemeClr val="accent2">
                    <a:lumMod val="75000"/>
                  </a:schemeClr>
                </a:solidFill>
              </a:rPr>
              <a:t>West Point Parks &amp; Recreation Youth Activities Fall</a:t>
            </a:r>
          </a:p>
        </p:txBody>
      </p:sp>
      <p:sp>
        <p:nvSpPr>
          <p:cNvPr id="4" name="Content Placeholder 3"/>
          <p:cNvSpPr>
            <a:spLocks noGrp="1"/>
          </p:cNvSpPr>
          <p:nvPr>
            <p:ph sz="half" idx="2"/>
          </p:nvPr>
        </p:nvSpPr>
        <p:spPr>
          <a:xfrm>
            <a:off x="1036320" y="2884013"/>
            <a:ext cx="3621087" cy="3075051"/>
          </a:xfrm>
        </p:spPr>
        <p:txBody>
          <a:bodyPr>
            <a:normAutofit/>
          </a:bodyPr>
          <a:lstStyle/>
          <a:p>
            <a:pPr marL="45720" indent="0">
              <a:buNone/>
            </a:pPr>
            <a:r>
              <a:rPr lang="en-US" dirty="0"/>
              <a:t>Youth Football</a:t>
            </a:r>
          </a:p>
          <a:p>
            <a:pPr lvl="1"/>
            <a:r>
              <a:rPr lang="en-US" dirty="0"/>
              <a:t> 74 Registered Participants</a:t>
            </a:r>
          </a:p>
          <a:p>
            <a:pPr marL="45720" indent="0">
              <a:buNone/>
            </a:pPr>
            <a:r>
              <a:rPr lang="en-US" dirty="0"/>
              <a:t>Youth Cheerleading</a:t>
            </a:r>
          </a:p>
          <a:p>
            <a:pPr lvl="1"/>
            <a:r>
              <a:rPr lang="en-US" dirty="0"/>
              <a:t> 30 Registered Participants</a:t>
            </a:r>
          </a:p>
          <a:p>
            <a:r>
              <a:rPr lang="en-US" dirty="0"/>
              <a:t>Youth Flag Football</a:t>
            </a:r>
          </a:p>
          <a:p>
            <a:pPr lvl="1"/>
            <a:r>
              <a:rPr lang="en-US" dirty="0"/>
              <a:t> 41 Registered Participants</a:t>
            </a:r>
          </a:p>
          <a:p>
            <a:r>
              <a:rPr lang="en-US" dirty="0"/>
              <a:t>Youth Soccer</a:t>
            </a:r>
          </a:p>
          <a:p>
            <a:pPr lvl="1"/>
            <a:r>
              <a:rPr lang="en-US" dirty="0"/>
              <a:t> 170 Registered Participants</a:t>
            </a:r>
          </a:p>
          <a:p>
            <a:pPr marL="365760" lvl="1" indent="0">
              <a:buNone/>
            </a:pPr>
            <a:endParaRPr lang="en-US" dirty="0"/>
          </a:p>
          <a:p>
            <a:pPr marL="365760" lvl="1" indent="0">
              <a:buNone/>
            </a:pPr>
            <a:endParaRPr lang="en-US" dirty="0"/>
          </a:p>
          <a:p>
            <a:endParaRPr lang="en-US" dirty="0"/>
          </a:p>
        </p:txBody>
      </p:sp>
      <p:sp>
        <p:nvSpPr>
          <p:cNvPr id="5" name="Text Placeholder 4"/>
          <p:cNvSpPr>
            <a:spLocks noGrp="1"/>
          </p:cNvSpPr>
          <p:nvPr>
            <p:ph type="body" sz="quarter" idx="3"/>
          </p:nvPr>
        </p:nvSpPr>
        <p:spPr>
          <a:xfrm>
            <a:off x="6172200" y="1845212"/>
            <a:ext cx="5183188" cy="823912"/>
          </a:xfrm>
        </p:spPr>
        <p:txBody>
          <a:bodyPr/>
          <a:lstStyle/>
          <a:p>
            <a:r>
              <a:rPr lang="en-US" b="1" dirty="0">
                <a:solidFill>
                  <a:schemeClr val="accent2">
                    <a:lumMod val="75000"/>
                  </a:schemeClr>
                </a:solidFill>
              </a:rPr>
              <a:t>West Point Parks &amp; Recreation Activities for Adults </a:t>
            </a:r>
          </a:p>
        </p:txBody>
      </p:sp>
      <p:sp>
        <p:nvSpPr>
          <p:cNvPr id="6" name="Content Placeholder 5"/>
          <p:cNvSpPr>
            <a:spLocks noGrp="1"/>
          </p:cNvSpPr>
          <p:nvPr>
            <p:ph sz="quarter" idx="4"/>
          </p:nvPr>
        </p:nvSpPr>
        <p:spPr>
          <a:xfrm>
            <a:off x="6403658" y="2997848"/>
            <a:ext cx="3621087" cy="2961216"/>
          </a:xfrm>
        </p:spPr>
        <p:txBody>
          <a:bodyPr/>
          <a:lstStyle/>
          <a:p>
            <a:endParaRPr lang="en-US" dirty="0"/>
          </a:p>
          <a:p>
            <a:r>
              <a:rPr lang="en-US" dirty="0"/>
              <a:t>Flex</a:t>
            </a:r>
          </a:p>
          <a:p>
            <a:r>
              <a:rPr lang="en-US" dirty="0"/>
              <a:t> Silver Sneakers</a:t>
            </a:r>
          </a:p>
        </p:txBody>
      </p:sp>
    </p:spTree>
    <p:extLst>
      <p:ext uri="{BB962C8B-B14F-4D97-AF65-F5344CB8AC3E}">
        <p14:creationId xmlns:p14="http://schemas.microsoft.com/office/powerpoint/2010/main" val="3674402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West Point Parks &amp; Recreation</a:t>
            </a:r>
          </a:p>
        </p:txBody>
      </p:sp>
      <p:sp>
        <p:nvSpPr>
          <p:cNvPr id="3" name="Text Placeholder 2"/>
          <p:cNvSpPr>
            <a:spLocks noGrp="1"/>
          </p:cNvSpPr>
          <p:nvPr>
            <p:ph type="body" idx="1"/>
          </p:nvPr>
        </p:nvSpPr>
        <p:spPr>
          <a:xfrm>
            <a:off x="1723360" y="1913237"/>
            <a:ext cx="7707313" cy="706395"/>
          </a:xfrm>
        </p:spPr>
        <p:txBody>
          <a:bodyPr>
            <a:normAutofit fontScale="92500" lnSpcReduction="20000"/>
          </a:bodyPr>
          <a:lstStyle/>
          <a:p>
            <a:r>
              <a:rPr lang="en-US" b="1" dirty="0"/>
              <a:t>Total Team &amp; Coach Value to WPPR &amp; The City of West Point </a:t>
            </a:r>
          </a:p>
          <a:p>
            <a:r>
              <a:rPr lang="en-US" dirty="0"/>
              <a:t> </a:t>
            </a:r>
          </a:p>
        </p:txBody>
      </p:sp>
      <p:sp>
        <p:nvSpPr>
          <p:cNvPr id="10" name="TextBox 9"/>
          <p:cNvSpPr txBox="1"/>
          <p:nvPr/>
        </p:nvSpPr>
        <p:spPr>
          <a:xfrm>
            <a:off x="2290120" y="2619632"/>
            <a:ext cx="6573794" cy="3416320"/>
          </a:xfrm>
          <a:prstGeom prst="rect">
            <a:avLst/>
          </a:prstGeom>
          <a:noFill/>
        </p:spPr>
        <p:txBody>
          <a:bodyPr wrap="square" rtlCol="0">
            <a:spAutoFit/>
          </a:bodyPr>
          <a:lstStyle/>
          <a:p>
            <a:r>
              <a:rPr lang="en-US" dirty="0"/>
              <a:t>Winter Season Combined Team Counts: </a:t>
            </a:r>
          </a:p>
          <a:p>
            <a:pPr marL="285750" indent="-285750">
              <a:buFont typeface="Arial" panose="020B0604020202020204" pitchFamily="34" charset="0"/>
              <a:buChar char="•"/>
            </a:pPr>
            <a:r>
              <a:rPr lang="en-US" dirty="0"/>
              <a:t>20 Teams and 80 Coaches </a:t>
            </a:r>
          </a:p>
          <a:p>
            <a:endParaRPr lang="en-US" dirty="0"/>
          </a:p>
          <a:p>
            <a:r>
              <a:rPr lang="en-US" dirty="0"/>
              <a:t>Spring Season Combined Team Counts:</a:t>
            </a:r>
          </a:p>
          <a:p>
            <a:pPr marL="285750" indent="-285750">
              <a:buFont typeface="Arial" panose="020B0604020202020204" pitchFamily="34" charset="0"/>
              <a:buChar char="•"/>
            </a:pPr>
            <a:r>
              <a:rPr lang="en-US" dirty="0"/>
              <a:t> 39 Teams and   Coaches 156</a:t>
            </a:r>
          </a:p>
          <a:p>
            <a:endParaRPr lang="en-US" dirty="0"/>
          </a:p>
          <a:p>
            <a:r>
              <a:rPr lang="en-US" dirty="0"/>
              <a:t>Fall Season Combined Team Counts: </a:t>
            </a:r>
          </a:p>
          <a:p>
            <a:pPr marL="285750" indent="-285750">
              <a:buFont typeface="Arial" panose="020B0604020202020204" pitchFamily="34" charset="0"/>
              <a:buChar char="•"/>
            </a:pPr>
            <a:r>
              <a:rPr lang="en-US" dirty="0"/>
              <a:t>26 Teams and Coaches 104</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(Coach Staff are Volunteers) </a:t>
            </a:r>
          </a:p>
          <a:p>
            <a:endParaRPr lang="en-US" dirty="0"/>
          </a:p>
          <a:p>
            <a:endParaRPr lang="en-US" dirty="0"/>
          </a:p>
        </p:txBody>
      </p:sp>
    </p:spTree>
    <p:extLst>
      <p:ext uri="{BB962C8B-B14F-4D97-AF65-F5344CB8AC3E}">
        <p14:creationId xmlns:p14="http://schemas.microsoft.com/office/powerpoint/2010/main" val="3998232700"/>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687</TotalTime>
  <Words>795</Words>
  <Application>Microsoft Office PowerPoint</Application>
  <PresentationFormat>Widescreen</PresentationFormat>
  <Paragraphs>126</Paragraphs>
  <Slides>11</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Euphemia</vt:lpstr>
      <vt:lpstr>Retrospect</vt:lpstr>
      <vt:lpstr>West Point  Parks &amp; Recreation</vt:lpstr>
      <vt:lpstr>INFORMATION TO THE COMMUNITY</vt:lpstr>
      <vt:lpstr>West Point Parks &amp; Recreation  Year Around Recreation Programs </vt:lpstr>
      <vt:lpstr>West Point Parks &amp; Recreation                                                 Fees and Vouchers</vt:lpstr>
      <vt:lpstr>WINTER 2025</vt:lpstr>
      <vt:lpstr>SPRING 2025</vt:lpstr>
      <vt:lpstr>SUMMER 2025</vt:lpstr>
      <vt:lpstr>FALL 2025</vt:lpstr>
      <vt:lpstr>West Point Parks &amp; Recreation</vt:lpstr>
      <vt:lpstr>West Point Parks &amp; Recreation</vt:lpstr>
      <vt:lpstr>West Point Parks &amp; Recreation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Point Parks &amp; Recreation</dc:title>
  <dc:creator>Jennifer Marquart</dc:creator>
  <cp:lastModifiedBy>Gayla Taylor</cp:lastModifiedBy>
  <cp:revision>92</cp:revision>
  <cp:lastPrinted>2025-09-25T19:54:35Z</cp:lastPrinted>
  <dcterms:created xsi:type="dcterms:W3CDTF">2023-10-16T16:35:56Z</dcterms:created>
  <dcterms:modified xsi:type="dcterms:W3CDTF">2025-09-25T19:54:36Z</dcterms:modified>
</cp:coreProperties>
</file>